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rocha" userId="fa5fa7d3641d2314" providerId="LiveId" clId="{07915851-FEC6-402D-98F2-EA5254A6FF66}"/>
    <pc:docChg chg="custSel modSld addMainMaster delMainMaster">
      <pc:chgData name="paulo rocha" userId="fa5fa7d3641d2314" providerId="LiveId" clId="{07915851-FEC6-402D-98F2-EA5254A6FF66}" dt="2024-10-22T19:32:04.702" v="0" actId="26606"/>
      <pc:docMkLst>
        <pc:docMk/>
      </pc:docMkLst>
      <pc:sldChg chg="addSp modSp mod setBg modClrScheme chgLayout">
        <pc:chgData name="paulo rocha" userId="fa5fa7d3641d2314" providerId="LiveId" clId="{07915851-FEC6-402D-98F2-EA5254A6FF66}" dt="2024-10-22T19:32:04.702" v="0" actId="26606"/>
        <pc:sldMkLst>
          <pc:docMk/>
          <pc:sldMk cId="3780247897" sldId="256"/>
        </pc:sldMkLst>
        <pc:spChg chg="add">
          <ac:chgData name="paulo rocha" userId="fa5fa7d3641d2314" providerId="LiveId" clId="{07915851-FEC6-402D-98F2-EA5254A6FF66}" dt="2024-10-22T19:32:04.702" v="0" actId="26606"/>
          <ac:spMkLst>
            <pc:docMk/>
            <pc:sldMk cId="3780247897" sldId="256"/>
            <ac:spMk id="1031" creationId="{AE192E3E-68A9-4F36-936C-1C8D0B9EF132}"/>
          </ac:spMkLst>
        </pc:spChg>
        <pc:spChg chg="add">
          <ac:chgData name="paulo rocha" userId="fa5fa7d3641d2314" providerId="LiveId" clId="{07915851-FEC6-402D-98F2-EA5254A6FF66}" dt="2024-10-22T19:32:04.702" v="0" actId="26606"/>
          <ac:spMkLst>
            <pc:docMk/>
            <pc:sldMk cId="3780247897" sldId="256"/>
            <ac:spMk id="1033" creationId="{6362EDFF-7BE1-4149-A745-FFD7211E6CE1}"/>
          </ac:spMkLst>
        </pc:spChg>
        <pc:spChg chg="add">
          <ac:chgData name="paulo rocha" userId="fa5fa7d3641d2314" providerId="LiveId" clId="{07915851-FEC6-402D-98F2-EA5254A6FF66}" dt="2024-10-22T19:32:04.702" v="0" actId="26606"/>
          <ac:spMkLst>
            <pc:docMk/>
            <pc:sldMk cId="3780247897" sldId="256"/>
            <ac:spMk id="1035" creationId="{15780A6B-6EF3-49A7-8518-16EAF321F7FD}"/>
          </ac:spMkLst>
        </pc:spChg>
        <pc:picChg chg="mod">
          <ac:chgData name="paulo rocha" userId="fa5fa7d3641d2314" providerId="LiveId" clId="{07915851-FEC6-402D-98F2-EA5254A6FF66}" dt="2024-10-22T19:32:04.702" v="0" actId="26606"/>
          <ac:picMkLst>
            <pc:docMk/>
            <pc:sldMk cId="3780247897" sldId="256"/>
            <ac:picMk id="1026" creationId="{EA83E2B3-FC96-FA3C-D614-037A92D1D595}"/>
          </ac:picMkLst>
        </pc:picChg>
      </pc:sldChg>
      <pc:sldMasterChg chg="del delSldLayout">
        <pc:chgData name="paulo rocha" userId="fa5fa7d3641d2314" providerId="LiveId" clId="{07915851-FEC6-402D-98F2-EA5254A6FF66}" dt="2024-10-22T19:32:04.702" v="0" actId="26606"/>
        <pc:sldMasterMkLst>
          <pc:docMk/>
          <pc:sldMasterMk cId="3652287274" sldId="2147483648"/>
        </pc:sldMasterMkLst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2095008786" sldId="2147483649"/>
          </pc:sldLayoutMkLst>
        </pc:sldLayoutChg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3149330071" sldId="2147483650"/>
          </pc:sldLayoutMkLst>
        </pc:sldLayoutChg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2198983007" sldId="2147483651"/>
          </pc:sldLayoutMkLst>
        </pc:sldLayoutChg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3340255465" sldId="2147483652"/>
          </pc:sldLayoutMkLst>
        </pc:sldLayoutChg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907751830" sldId="2147483653"/>
          </pc:sldLayoutMkLst>
        </pc:sldLayoutChg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2024720786" sldId="2147483654"/>
          </pc:sldLayoutMkLst>
        </pc:sldLayoutChg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3007998377" sldId="2147483655"/>
          </pc:sldLayoutMkLst>
        </pc:sldLayoutChg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3500928236" sldId="2147483656"/>
          </pc:sldLayoutMkLst>
        </pc:sldLayoutChg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1964047310" sldId="2147483657"/>
          </pc:sldLayoutMkLst>
        </pc:sldLayoutChg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2735267122" sldId="2147483658"/>
          </pc:sldLayoutMkLst>
        </pc:sldLayoutChg>
        <pc:sldLayoutChg chg="del">
          <pc:chgData name="paulo rocha" userId="fa5fa7d3641d2314" providerId="LiveId" clId="{07915851-FEC6-402D-98F2-EA5254A6FF66}" dt="2024-10-22T19:32:04.702" v="0" actId="26606"/>
          <pc:sldLayoutMkLst>
            <pc:docMk/>
            <pc:sldMasterMk cId="3652287274" sldId="2147483648"/>
            <pc:sldLayoutMk cId="303177957" sldId="2147483659"/>
          </pc:sldLayoutMkLst>
        </pc:sldLayoutChg>
      </pc:sldMasterChg>
      <pc:sldMasterChg chg="add replId addSldLayout">
        <pc:chgData name="paulo rocha" userId="fa5fa7d3641d2314" providerId="LiveId" clId="{07915851-FEC6-402D-98F2-EA5254A6FF66}" dt="2024-10-22T19:32:04.702" v="0" actId="26606"/>
        <pc:sldMasterMkLst>
          <pc:docMk/>
          <pc:sldMasterMk cId="68740350" sldId="2147483660"/>
        </pc:sldMasterMkLst>
        <pc:sldLayoutChg chg="ad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4013900866" sldId="2147483661"/>
          </pc:sldLayoutMkLst>
        </pc:sldLayoutChg>
        <pc:sldLayoutChg chg="add replI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401965685" sldId="2147483662"/>
          </pc:sldLayoutMkLst>
        </pc:sldLayoutChg>
        <pc:sldLayoutChg chg="add replI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3154326199" sldId="2147483663"/>
          </pc:sldLayoutMkLst>
        </pc:sldLayoutChg>
        <pc:sldLayoutChg chg="add replI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381380104" sldId="2147483664"/>
          </pc:sldLayoutMkLst>
        </pc:sldLayoutChg>
        <pc:sldLayoutChg chg="add replI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1698907231" sldId="2147483665"/>
          </pc:sldLayoutMkLst>
        </pc:sldLayoutChg>
        <pc:sldLayoutChg chg="add replI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2975338412" sldId="2147483666"/>
          </pc:sldLayoutMkLst>
        </pc:sldLayoutChg>
        <pc:sldLayoutChg chg="add replI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849022515" sldId="2147483667"/>
          </pc:sldLayoutMkLst>
        </pc:sldLayoutChg>
        <pc:sldLayoutChg chg="add replI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4120963204" sldId="2147483668"/>
          </pc:sldLayoutMkLst>
        </pc:sldLayoutChg>
        <pc:sldLayoutChg chg="add replI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3204464250" sldId="2147483669"/>
          </pc:sldLayoutMkLst>
        </pc:sldLayoutChg>
        <pc:sldLayoutChg chg="add replI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2603784689" sldId="2147483670"/>
          </pc:sldLayoutMkLst>
        </pc:sldLayoutChg>
        <pc:sldLayoutChg chg="add replId">
          <pc:chgData name="paulo rocha" userId="fa5fa7d3641d2314" providerId="LiveId" clId="{07915851-FEC6-402D-98F2-EA5254A6FF66}" dt="2024-10-22T19:32:04.702" v="0" actId="26606"/>
          <pc:sldLayoutMkLst>
            <pc:docMk/>
            <pc:sldMasterMk cId="68740350" sldId="2147483660"/>
            <pc:sldLayoutMk cId="1612049061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4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0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8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6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6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3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07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2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4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: Shape 1030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6362EDFF-7BE1-4149-A745-FFD7211E6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Babysec Fralda Premium Hiper G 60 Un">
            <a:extLst>
              <a:ext uri="{FF2B5EF4-FFF2-40B4-BE49-F238E27FC236}">
                <a16:creationId xmlns:a16="http://schemas.microsoft.com/office/drawing/2014/main" id="{EA83E2B3-FC96-FA3C-D614-037A92D1D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6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15780A6B-6EF3-49A7-8518-16EAF321F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47897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Blocks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71819B"/>
      </a:hlink>
      <a:folHlink>
        <a:srgbClr val="7E8B85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Avenir Next LT Pro Light</vt:lpstr>
      <vt:lpstr>BlocksVTI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paulo rocha</dc:creator>
  <cp:lastModifiedBy>paulo rocha</cp:lastModifiedBy>
  <cp:revision>1</cp:revision>
  <dcterms:created xsi:type="dcterms:W3CDTF">2024-10-22T19:30:33Z</dcterms:created>
  <dcterms:modified xsi:type="dcterms:W3CDTF">2024-10-22T19:32:13Z</dcterms:modified>
</cp:coreProperties>
</file>